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2"/>
  </p:notesMasterIdLst>
  <p:sldIdLst>
    <p:sldId id="256" r:id="rId2"/>
    <p:sldId id="271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5F9"/>
    <a:srgbClr val="0FDFFB"/>
    <a:srgbClr val="13F5F7"/>
    <a:srgbClr val="0A0A14"/>
    <a:srgbClr val="FA82F3"/>
    <a:srgbClr val="2BC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341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0E66-871A-42EB-850B-BDE73CD1AEA7}" type="datetimeFigureOut">
              <a:rPr lang="nl-BE" smtClean="0"/>
              <a:t>1/12/2025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11348-A4CD-4736-8A56-45471536B97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803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11348-A4CD-4736-8A56-45471536B97B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5710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27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5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3601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1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89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73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2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8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8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6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38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0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4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88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instagram.com/neonravens_offic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4BC5BC5-5940-48EC-8966-8F3F07126817}"/>
              </a:ext>
            </a:extLst>
          </p:cNvPr>
          <p:cNvSpPr/>
          <p:nvPr/>
        </p:nvSpPr>
        <p:spPr>
          <a:xfrm>
            <a:off x="2935519" y="349969"/>
            <a:ext cx="6320961" cy="2616101"/>
          </a:xfrm>
          <a:prstGeom prst="rect">
            <a:avLst/>
          </a:prstGeom>
          <a:noFill/>
          <a:ln w="95250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BE" sz="7200" b="1" dirty="0">
                <a:ln w="28575">
                  <a:solidFill>
                    <a:srgbClr val="13F5F7"/>
                  </a:solidFill>
                  <a:prstDash val="solid"/>
                </a:ln>
                <a:solidFill>
                  <a:srgbClr val="FA82F3"/>
                </a:solidFill>
                <a:latin typeface="Eras Bold ITC" panose="020B0907030504020204" pitchFamily="34" charset="0"/>
              </a:rPr>
              <a:t>Neon Ravens</a:t>
            </a:r>
          </a:p>
          <a:p>
            <a:pPr algn="ctr"/>
            <a:r>
              <a:rPr lang="en-GB" sz="2000" dirty="0">
                <a:solidFill>
                  <a:srgbClr val="F4E5F9"/>
                </a:solidFill>
              </a:rPr>
              <a:t>Rise in the Night</a:t>
            </a:r>
          </a:p>
          <a:p>
            <a:pPr algn="ctr"/>
            <a:endParaRPr lang="nl-NL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Eras Bold ITC" panose="020B0907030504020204" pitchFamily="34" charset="0"/>
            </a:endParaRPr>
          </a:p>
        </p:txBody>
      </p:sp>
      <p:pic>
        <p:nvPicPr>
          <p:cNvPr id="15" name="Afbeelding 14" descr="Afbeelding met Graphics, schets, kunst, grafische vormgeving&#10;&#10;Door AI gegenereerde inhoud is mogelijk onjuist.">
            <a:extLst>
              <a:ext uri="{FF2B5EF4-FFF2-40B4-BE49-F238E27FC236}">
                <a16:creationId xmlns:a16="http://schemas.microsoft.com/office/drawing/2014/main" id="{841A71C9-0350-487B-2EDA-A6C94CA5A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03" t="16329" r="16558" b="20632"/>
          <a:stretch>
            <a:fillRect/>
          </a:stretch>
        </p:blipFill>
        <p:spPr>
          <a:xfrm>
            <a:off x="4142554" y="1875359"/>
            <a:ext cx="4194048" cy="4194048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CC72E30-B094-3F21-A1EF-84F5A6F50AE1}"/>
              </a:ext>
            </a:extLst>
          </p:cNvPr>
          <p:cNvSpPr txBox="1"/>
          <p:nvPr/>
        </p:nvSpPr>
        <p:spPr>
          <a:xfrm>
            <a:off x="1692091" y="6249742"/>
            <a:ext cx="880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1800" i="1" dirty="0">
                <a:solidFill>
                  <a:schemeClr val="tx1">
                    <a:lumMod val="65000"/>
                  </a:schemeClr>
                </a:solidFill>
              </a:rPr>
              <a:t>Bricke </a:t>
            </a:r>
            <a:r>
              <a:rPr lang="en-BE" sz="1800" i="1" dirty="0" err="1">
                <a:solidFill>
                  <a:schemeClr val="tx1">
                    <a:lumMod val="65000"/>
                  </a:schemeClr>
                </a:solidFill>
              </a:rPr>
              <a:t>Volckeryck</a:t>
            </a:r>
            <a:r>
              <a:rPr lang="en-BE" sz="1800" i="1" dirty="0">
                <a:solidFill>
                  <a:schemeClr val="tx1">
                    <a:lumMod val="65000"/>
                  </a:schemeClr>
                </a:solidFill>
              </a:rPr>
              <a:t>   –   Martin </a:t>
            </a:r>
            <a:r>
              <a:rPr lang="en-BE" sz="1800" i="1" dirty="0" err="1">
                <a:solidFill>
                  <a:schemeClr val="tx1">
                    <a:lumMod val="65000"/>
                  </a:schemeClr>
                </a:solidFill>
              </a:rPr>
              <a:t>Ropartz</a:t>
            </a:r>
            <a:r>
              <a:rPr lang="en-BE" sz="1800" i="1" dirty="0">
                <a:solidFill>
                  <a:schemeClr val="tx1">
                    <a:lumMod val="65000"/>
                  </a:schemeClr>
                </a:solidFill>
              </a:rPr>
              <a:t>   –   Yebin  Son   –   </a:t>
            </a:r>
            <a:r>
              <a:rPr lang="en-BE" sz="1800" i="1" dirty="0" err="1">
                <a:solidFill>
                  <a:schemeClr val="tx1">
                    <a:lumMod val="65000"/>
                  </a:schemeClr>
                </a:solidFill>
              </a:rPr>
              <a:t>JongYeon</a:t>
            </a:r>
            <a:r>
              <a:rPr lang="en-BE" sz="1800" i="1" dirty="0">
                <a:solidFill>
                  <a:schemeClr val="tx1">
                    <a:lumMod val="65000"/>
                  </a:schemeClr>
                </a:solidFill>
              </a:rPr>
              <a:t> Bae   –   Sem Demoen</a:t>
            </a:r>
            <a:endParaRPr lang="en-GB" sz="1800" i="1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D6FA2F-2F1B-FA35-2D14-753185603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 descr="Afbeelding met Graphics, schets, kunst, grafische vormgeving&#10;&#10;Door AI gegenereerde inhoud is mogelijk onjuist.">
            <a:extLst>
              <a:ext uri="{FF2B5EF4-FFF2-40B4-BE49-F238E27FC236}">
                <a16:creationId xmlns:a16="http://schemas.microsoft.com/office/drawing/2014/main" id="{EFE58CAE-0462-9DBB-053E-55BA0276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03" t="16329" r="16558" b="20632"/>
          <a:stretch>
            <a:fillRect/>
          </a:stretch>
        </p:blipFill>
        <p:spPr>
          <a:xfrm>
            <a:off x="999931" y="562272"/>
            <a:ext cx="5582454" cy="5582454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D2ED8699-3C07-AC6F-4BF1-0AEB70B31457}"/>
              </a:ext>
            </a:extLst>
          </p:cNvPr>
          <p:cNvSpPr/>
          <p:nvPr/>
        </p:nvSpPr>
        <p:spPr>
          <a:xfrm>
            <a:off x="5851255" y="1682658"/>
            <a:ext cx="5197257" cy="2308324"/>
          </a:xfrm>
          <a:prstGeom prst="rect">
            <a:avLst/>
          </a:prstGeom>
          <a:noFill/>
          <a:ln w="95250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BE" sz="7200" b="1" cap="none" spc="0" dirty="0">
                <a:ln w="28575">
                  <a:solidFill>
                    <a:srgbClr val="13F5F7"/>
                  </a:solidFill>
                  <a:prstDash val="solid"/>
                </a:ln>
                <a:solidFill>
                  <a:srgbClr val="FA82F3"/>
                </a:solidFill>
                <a:effectLst/>
                <a:latin typeface="Eras Bold ITC" panose="020B0907030504020204" pitchFamily="34" charset="0"/>
              </a:rPr>
              <a:t>See you in</a:t>
            </a:r>
          </a:p>
          <a:p>
            <a:pPr algn="ctr"/>
            <a:r>
              <a:rPr lang="en-BE" sz="7200" b="1" dirty="0">
                <a:ln w="28575">
                  <a:solidFill>
                    <a:srgbClr val="13F5F7"/>
                  </a:solidFill>
                  <a:prstDash val="solid"/>
                </a:ln>
                <a:solidFill>
                  <a:srgbClr val="FA82F3"/>
                </a:solidFill>
                <a:latin typeface="Eras Bold ITC" panose="020B0907030504020204" pitchFamily="34" charset="0"/>
              </a:rPr>
              <a:t>t</a:t>
            </a:r>
            <a:r>
              <a:rPr lang="en-BE" sz="7200" b="1" cap="none" spc="0" dirty="0">
                <a:ln w="28575">
                  <a:solidFill>
                    <a:srgbClr val="13F5F7"/>
                  </a:solidFill>
                  <a:prstDash val="solid"/>
                </a:ln>
                <a:solidFill>
                  <a:srgbClr val="FA82F3"/>
                </a:solidFill>
                <a:effectLst/>
                <a:latin typeface="Eras Bold ITC" panose="020B0907030504020204" pitchFamily="34" charset="0"/>
              </a:rPr>
              <a:t>he Arena!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38DBE2B-CD74-8536-414E-355FC5F56024}"/>
              </a:ext>
            </a:extLst>
          </p:cNvPr>
          <p:cNvSpPr txBox="1"/>
          <p:nvPr/>
        </p:nvSpPr>
        <p:spPr>
          <a:xfrm>
            <a:off x="6468373" y="3884139"/>
            <a:ext cx="3658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1800" i="1" dirty="0">
                <a:solidFill>
                  <a:schemeClr val="tx1">
                    <a:lumMod val="65000"/>
                  </a:schemeClr>
                </a:solidFill>
              </a:rPr>
              <a:t>-- Thank you for your attention --</a:t>
            </a:r>
            <a:endParaRPr lang="en-GB" sz="1800" i="1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1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DFFD7-38CE-569F-A8FE-A19DA27EB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845C-357B-30CC-2287-AE3047CC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78C8FF"/>
                </a:solidFill>
              </a:defRPr>
            </a:pPr>
            <a:r>
              <a:rPr dirty="0">
                <a:solidFill>
                  <a:srgbClr val="FA82F3"/>
                </a:solidFill>
                <a:latin typeface="Code Pro Black" panose="02000000000000000000" pitchFamily="50" charset="0"/>
              </a:rPr>
              <a:t>Name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61F6D2-4FAF-364B-F796-3E1CE62255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000" y="2274838"/>
            <a:ext cx="742081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Professional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fictional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esports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team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Active in FPS &amp; MOBA games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Neon cyber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aesthetic</a:t>
            </a:r>
            <a:endParaRPr kumimoji="0" lang="nl-BE" altLang="nl-BE" sz="3600" b="0" i="0" u="none" strike="noStrike" cap="none" normalizeH="0" dirty="0">
              <a:ln>
                <a:noFill/>
              </a:ln>
              <a:solidFill>
                <a:srgbClr val="0FDFFB"/>
              </a:solidFill>
              <a:effectLst/>
              <a:latin typeface="Aptos" panose="020B0004020202020204" pitchFamily="34" charset="0"/>
              <a:cs typeface="Aharoni" panose="020F0502020204030204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Goal: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dominate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the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esports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arena</a:t>
            </a:r>
          </a:p>
        </p:txBody>
      </p:sp>
    </p:spTree>
    <p:extLst>
      <p:ext uri="{BB962C8B-B14F-4D97-AF65-F5344CB8AC3E}">
        <p14:creationId xmlns:p14="http://schemas.microsoft.com/office/powerpoint/2010/main" val="369348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78C8FF"/>
                </a:solidFill>
              </a:defRPr>
            </a:pPr>
            <a:r>
              <a:rPr dirty="0">
                <a:solidFill>
                  <a:srgbClr val="FA82F3"/>
                </a:solidFill>
                <a:latin typeface="Code Pro Black" panose="02000000000000000000" pitchFamily="50" charset="0"/>
              </a:rPr>
              <a:t>Introduction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310B3E-7E45-4089-1ACD-50D8F3D43B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000" y="2274838"/>
            <a:ext cx="742081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Professional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fictional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esports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team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Active in FPS &amp; MOBA games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Neon cyber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aesthetic</a:t>
            </a:r>
            <a:endParaRPr kumimoji="0" lang="nl-BE" altLang="nl-BE" sz="3600" b="0" i="0" u="none" strike="noStrike" cap="none" normalizeH="0" dirty="0">
              <a:ln>
                <a:noFill/>
              </a:ln>
              <a:solidFill>
                <a:srgbClr val="0FDFFB"/>
              </a:solidFill>
              <a:effectLst/>
              <a:latin typeface="Aptos" panose="020B0004020202020204" pitchFamily="34" charset="0"/>
              <a:cs typeface="Aharoni" panose="020F0502020204030204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Goal: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dominate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the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esports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arena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9F742-2879-4FD2-03F6-B6FF975A4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1268-8889-1CB8-C765-E1B13B11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78C8FF"/>
                </a:solidFill>
              </a:defRPr>
            </a:pPr>
            <a:r>
              <a:rPr dirty="0">
                <a:solidFill>
                  <a:srgbClr val="FA82F3"/>
                </a:solidFill>
                <a:latin typeface="Code Pro Black" panose="02000000000000000000" pitchFamily="50" charset="0"/>
              </a:rPr>
              <a:t>Team / Roster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BA4CFCD-6DA5-CBFC-3D42-4EB2372471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000" y="2274838"/>
            <a:ext cx="496084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kumimoji="0" lang="nl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Z</a:t>
            </a:r>
            <a:r>
              <a:rPr kumimoji="0" lang="en-BE" altLang="nl-BE" sz="3600" b="0" i="0" u="none" strike="noStrike" cap="none" normalizeH="0" dirty="0" err="1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ephyr</a:t>
            </a: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– ADC   </a:t>
            </a:r>
            <a:r>
              <a:rPr kumimoji="0" lang="en-BE" altLang="nl-BE" sz="2000" b="0" i="1" u="none" strike="noStrike" cap="none" normalizeH="0" dirty="0">
                <a:ln>
                  <a:noFill/>
                </a:ln>
                <a:solidFill>
                  <a:srgbClr val="F4E5F9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(TOP PLAYER)</a:t>
            </a:r>
            <a:endParaRPr kumimoji="0" lang="en-BE" altLang="nl-BE" sz="2000" b="0" i="0" u="none" strike="noStrike" cap="none" normalizeH="0" dirty="0">
              <a:ln>
                <a:noFill/>
              </a:ln>
              <a:solidFill>
                <a:srgbClr val="F4E5F9"/>
              </a:solidFill>
              <a:effectLst/>
              <a:latin typeface="Aptos" panose="020B0004020202020204" pitchFamily="34" charset="0"/>
              <a:cs typeface="Aharoni" panose="020F0502020204030204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Kuno – Mid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nl-BE" sz="3600" dirty="0">
                <a:solidFill>
                  <a:srgbClr val="0FDFFB"/>
                </a:solidFill>
                <a:latin typeface="Aptos" panose="020B0004020202020204" pitchFamily="34" charset="0"/>
                <a:cs typeface="Aharoni" panose="020F0502020204030204" pitchFamily="2" charset="-79"/>
              </a:rPr>
              <a:t> Mok –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nl-BE" sz="3600" dirty="0">
                <a:solidFill>
                  <a:srgbClr val="0FDFFB"/>
                </a:solidFill>
                <a:latin typeface="Aptos" panose="020B0004020202020204" pitchFamily="34" charset="0"/>
                <a:cs typeface="Aharoni" panose="020F0502020204030204" pitchFamily="2" charset="-79"/>
              </a:rPr>
              <a:t> Rook – Top</a:t>
            </a:r>
          </a:p>
        </p:txBody>
      </p:sp>
    </p:spTree>
    <p:extLst>
      <p:ext uri="{BB962C8B-B14F-4D97-AF65-F5344CB8AC3E}">
        <p14:creationId xmlns:p14="http://schemas.microsoft.com/office/powerpoint/2010/main" val="392761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15776-7749-5892-DE3B-6231AEE6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1BDA-5913-0D41-4A73-5EE6A0A8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78C8FF"/>
                </a:solidFill>
              </a:defRPr>
            </a:pPr>
            <a:r>
              <a:rPr dirty="0">
                <a:solidFill>
                  <a:srgbClr val="FA82F3"/>
                </a:solidFill>
                <a:latin typeface="Code Pro Black" panose="02000000000000000000" pitchFamily="50" charset="0"/>
              </a:rPr>
              <a:t>Schedule and Competitions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2EDFF81-91FA-471F-7484-937CF6C407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000" y="1997839"/>
            <a:ext cx="859119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lang="en-BE" altLang="nl-BE" sz="3600" dirty="0">
                <a:solidFill>
                  <a:srgbClr val="0FDFFB"/>
                </a:solidFill>
                <a:latin typeface="Aptos" panose="020B0004020202020204" pitchFamily="34" charset="0"/>
                <a:cs typeface="Aharoni" panose="020F0502020204030204" pitchFamily="2" charset="-79"/>
              </a:rPr>
              <a:t>Next Match: Neon Ravens vs. Aurora Flux</a:t>
            </a:r>
            <a:endParaRPr kumimoji="0" lang="en-BE" altLang="nl-BE" sz="3600" b="0" i="0" u="none" strike="noStrike" cap="none" normalizeH="0" dirty="0">
              <a:ln>
                <a:noFill/>
              </a:ln>
              <a:solidFill>
                <a:srgbClr val="0FDFFB"/>
              </a:solidFill>
              <a:effectLst/>
              <a:latin typeface="Aptos" panose="020B0004020202020204" pitchFamily="34" charset="0"/>
              <a:cs typeface="Aharoni" panose="020F0502020204030204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Date: Nov 29, 2025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nl-BE" sz="3600" dirty="0">
                <a:solidFill>
                  <a:srgbClr val="0FDFFB"/>
                </a:solidFill>
                <a:latin typeface="Aptos" panose="020B0004020202020204" pitchFamily="34" charset="0"/>
                <a:cs typeface="Aharoni" panose="020F0502020204030204" pitchFamily="2" charset="-79"/>
              </a:rPr>
              <a:t> 19:00 CET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BE" altLang="nl-BE" sz="3600" dirty="0">
              <a:solidFill>
                <a:srgbClr val="0FDFFB"/>
              </a:solidFill>
              <a:latin typeface="Aptos" panose="020B0004020202020204" pitchFamily="34" charset="0"/>
              <a:cs typeface="Aharoni" panose="020F0502020204030204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BE" altLang="nl-BE" sz="3600" dirty="0">
                <a:solidFill>
                  <a:srgbClr val="F4E5F9"/>
                </a:solidFill>
                <a:latin typeface="Aptos" panose="020B0004020202020204" pitchFamily="34" charset="0"/>
                <a:cs typeface="Aharoni" panose="020F0502020204030204" pitchFamily="2" charset="-79"/>
              </a:rPr>
              <a:t>New Merch drop at event!</a:t>
            </a:r>
          </a:p>
        </p:txBody>
      </p:sp>
    </p:spTree>
    <p:extLst>
      <p:ext uri="{BB962C8B-B14F-4D97-AF65-F5344CB8AC3E}">
        <p14:creationId xmlns:p14="http://schemas.microsoft.com/office/powerpoint/2010/main" val="30807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D0583-93BB-1EF6-5FE3-E58DAA72C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8F77A-DB86-2B30-85DA-1AB881A9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78C8FF"/>
                </a:solidFill>
              </a:defRPr>
            </a:pPr>
            <a:r>
              <a:rPr lang="nl-BE">
                <a:solidFill>
                  <a:srgbClr val="FA82F3"/>
                </a:solidFill>
                <a:latin typeface="Code Pro Black" panose="02000000000000000000" pitchFamily="50" charset="0"/>
              </a:rPr>
              <a:t>Merch</a:t>
            </a:r>
            <a:endParaRPr lang="nl-BE" dirty="0">
              <a:solidFill>
                <a:srgbClr val="FA82F3"/>
              </a:solidFill>
              <a:latin typeface="Code Pro Black" panose="02000000000000000000" pitchFamily="50" charset="0"/>
            </a:endParaRPr>
          </a:p>
        </p:txBody>
      </p:sp>
      <p:pic>
        <p:nvPicPr>
          <p:cNvPr id="2050" name="Picture 2" descr="tshirt black">
            <a:extLst>
              <a:ext uri="{FF2B5EF4-FFF2-40B4-BE49-F238E27FC236}">
                <a16:creationId xmlns:a16="http://schemas.microsoft.com/office/drawing/2014/main" id="{987025E5-B9BB-755F-D012-E7EBE1CB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9" y="1580854"/>
            <a:ext cx="2294146" cy="2294146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905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052" name="Picture 4" descr="cap black">
            <a:extLst>
              <a:ext uri="{FF2B5EF4-FFF2-40B4-BE49-F238E27FC236}">
                <a16:creationId xmlns:a16="http://schemas.microsoft.com/office/drawing/2014/main" id="{35435901-8EBD-ACCC-CBC1-900D0DC4A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735" y="4198729"/>
            <a:ext cx="2294146" cy="2294146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905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054" name="Picture 6" descr="Keyboard">
            <a:extLst>
              <a:ext uri="{FF2B5EF4-FFF2-40B4-BE49-F238E27FC236}">
                <a16:creationId xmlns:a16="http://schemas.microsoft.com/office/drawing/2014/main" id="{C1E702CA-8EBB-C6C6-C34C-48BCB024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948" y="4198729"/>
            <a:ext cx="2294146" cy="2294146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905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056" name="Picture 8" descr="Mouse">
            <a:extLst>
              <a:ext uri="{FF2B5EF4-FFF2-40B4-BE49-F238E27FC236}">
                <a16:creationId xmlns:a16="http://schemas.microsoft.com/office/drawing/2014/main" id="{2075ABDF-FDC1-4D69-C2D6-831BE29B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875" y="1580854"/>
            <a:ext cx="2294146" cy="2294146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905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058" name="Picture 10" descr="Headset">
            <a:extLst>
              <a:ext uri="{FF2B5EF4-FFF2-40B4-BE49-F238E27FC236}">
                <a16:creationId xmlns:a16="http://schemas.microsoft.com/office/drawing/2014/main" id="{E083A3D8-941A-1A17-EA08-7DBAA023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26" y="4198729"/>
            <a:ext cx="2403542" cy="2294146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905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060" name="Picture 12" descr="Keyring">
            <a:extLst>
              <a:ext uri="{FF2B5EF4-FFF2-40B4-BE49-F238E27FC236}">
                <a16:creationId xmlns:a16="http://schemas.microsoft.com/office/drawing/2014/main" id="{BD517EDA-89FA-2AE8-156B-44B18343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662" y="1580854"/>
            <a:ext cx="2294146" cy="2294146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90500">
              <a:schemeClr val="accent1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6610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9EBC6-D694-97EA-2A8C-8257E719C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1EA-90D9-ADEC-1321-2B667793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78C8FF"/>
                </a:solidFill>
              </a:defRPr>
            </a:pPr>
            <a:r>
              <a:rPr dirty="0">
                <a:solidFill>
                  <a:srgbClr val="FA82F3"/>
                </a:solidFill>
                <a:latin typeface="Code Pro Black" panose="02000000000000000000" pitchFamily="50" charset="0"/>
              </a:rPr>
              <a:t>Community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8E9828E-184D-8532-CD2E-A07C19D9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9001"/>
            <a:ext cx="10104120" cy="50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5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A12C1-8477-CEC5-086E-8EA875DD9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B2A4-72AC-482A-49DA-9448B560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78C8FF"/>
                </a:solidFill>
              </a:defRPr>
            </a:pPr>
            <a:r>
              <a:rPr dirty="0">
                <a:solidFill>
                  <a:srgbClr val="FA82F3"/>
                </a:solidFill>
                <a:latin typeface="Code Pro Black" panose="02000000000000000000" pitchFamily="50" charset="0"/>
              </a:rPr>
              <a:t>Selling points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10D408-7C16-D187-B569-4A987197E4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000" y="2274838"/>
            <a:ext cx="461940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</a:t>
            </a:r>
            <a:r>
              <a:rPr lang="en-BE" altLang="nl-BE" sz="3600" dirty="0">
                <a:solidFill>
                  <a:srgbClr val="0FDFFB"/>
                </a:solidFill>
                <a:latin typeface="Aptos" panose="020B0004020202020204" pitchFamily="34" charset="0"/>
                <a:cs typeface="Aharoni" panose="020F0502020204030204" pitchFamily="2" charset="-79"/>
              </a:rPr>
              <a:t>Strong brand identity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nl-BE" sz="3600" b="0" i="0" u="none" strike="noStrike" cap="none" normalizeH="0" dirty="0">
                <a:ln>
                  <a:noFill/>
                </a:ln>
                <a:solidFill>
                  <a:srgbClr val="0FDFFB"/>
                </a:solidFill>
                <a:effectLst/>
                <a:latin typeface="Aptos" panose="020B0004020202020204" pitchFamily="34" charset="0"/>
                <a:cs typeface="Aharoni" panose="020F0502020204030204" pitchFamily="2" charset="-79"/>
              </a:rPr>
              <a:t> Professional style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nl-BE" sz="3600" dirty="0">
                <a:solidFill>
                  <a:srgbClr val="0FDFFB"/>
                </a:solidFill>
                <a:latin typeface="Aptos" panose="020B0004020202020204" pitchFamily="34" charset="0"/>
                <a:cs typeface="Aharoni" panose="020F0502020204030204" pitchFamily="2" charset="-79"/>
              </a:rPr>
              <a:t> Neon cyber look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BE" altLang="nl-BE" sz="3600" dirty="0">
                <a:solidFill>
                  <a:srgbClr val="0FDFFB"/>
                </a:solidFill>
                <a:latin typeface="Aptos" panose="020B0004020202020204" pitchFamily="34" charset="0"/>
                <a:cs typeface="Aharoni" panose="020F0502020204030204" pitchFamily="2" charset="-79"/>
              </a:rPr>
              <a:t> Competitive players</a:t>
            </a:r>
          </a:p>
        </p:txBody>
      </p:sp>
    </p:spTree>
    <p:extLst>
      <p:ext uri="{BB962C8B-B14F-4D97-AF65-F5344CB8AC3E}">
        <p14:creationId xmlns:p14="http://schemas.microsoft.com/office/powerpoint/2010/main" val="19468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3D0A9-7AF7-4833-28A5-39DC5939D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9C44-04E1-3C37-509A-2AF5A62F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78C8FF"/>
                </a:solidFill>
              </a:defRPr>
            </a:pPr>
            <a:r>
              <a:rPr dirty="0">
                <a:solidFill>
                  <a:srgbClr val="FA82F3"/>
                </a:solidFill>
                <a:latin typeface="Code Pro Black" panose="02000000000000000000" pitchFamily="50" charset="0"/>
              </a:rPr>
              <a:t>Socials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D3EF61-D3D0-8A21-02E5-B268D066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180635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FD140EC-466E-89E2-FB75-9E0BD0F0C0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83579" y="1806356"/>
            <a:ext cx="44925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BE" altLang="nl-BE" sz="3600" dirty="0">
                <a:solidFill>
                  <a:srgbClr val="0FDFFB"/>
                </a:solidFill>
                <a:latin typeface="Aptos" panose="020B0004020202020204" pitchFamily="34" charset="0"/>
                <a:cs typeface="Aharoni" panose="020F0502020204030204" pitchFamily="2" charset="-79"/>
                <a:hlinkClick r:id="rId4"/>
              </a:rPr>
              <a:t>@neonravens_official</a:t>
            </a:r>
            <a:endParaRPr lang="en-BE" altLang="nl-BE" sz="3600" dirty="0">
              <a:solidFill>
                <a:srgbClr val="0FDFFB"/>
              </a:solidFill>
              <a:latin typeface="Aptos" panose="020B0004020202020204" pitchFamily="34" charset="0"/>
              <a:cs typeface="Aharoni" panose="020F0502020204030204" pitchFamily="2" charset="-79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0FCD203-CC8B-FBFE-B1B0-CB739DDC6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664" y="2568355"/>
            <a:ext cx="644932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8908"/>
      </p:ext>
    </p:extLst>
  </p:cSld>
  <p:clrMapOvr>
    <a:masterClrMapping/>
  </p:clrMapOvr>
</p:sld>
</file>

<file path=ppt/theme/theme1.xml><?xml version="1.0" encoding="utf-8"?>
<a:theme xmlns:a="http://schemas.openxmlformats.org/drawingml/2006/main" name="Diepte">
  <a:themeElements>
    <a:clrScheme name="Diept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iept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ept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TM03457515[[fn=Weergave]]</Template>
  <TotalTime>63</TotalTime>
  <Words>158</Words>
  <Application>Microsoft Office PowerPoint</Application>
  <PresentationFormat>Breedbeeld</PresentationFormat>
  <Paragraphs>37</Paragraphs>
  <Slides>10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Aptos</vt:lpstr>
      <vt:lpstr>Arial</vt:lpstr>
      <vt:lpstr>Code Pro Black</vt:lpstr>
      <vt:lpstr>Corbel</vt:lpstr>
      <vt:lpstr>Eras Bold ITC</vt:lpstr>
      <vt:lpstr>Diepte</vt:lpstr>
      <vt:lpstr>PowerPoint-presentatie</vt:lpstr>
      <vt:lpstr>Name</vt:lpstr>
      <vt:lpstr>Introduction</vt:lpstr>
      <vt:lpstr>Team / Roster</vt:lpstr>
      <vt:lpstr>Schedule and Competitions</vt:lpstr>
      <vt:lpstr>Merch</vt:lpstr>
      <vt:lpstr>Community</vt:lpstr>
      <vt:lpstr>Selling points</vt:lpstr>
      <vt:lpstr>Socials</vt:lpstr>
      <vt:lpstr>PowerPoint-presentatie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Sem Demoen</dc:creator>
  <cp:keywords/>
  <dc:description>generated using python-pptx</dc:description>
  <cp:lastModifiedBy>Sem Demoen</cp:lastModifiedBy>
  <cp:revision>8</cp:revision>
  <dcterms:created xsi:type="dcterms:W3CDTF">2013-01-27T09:14:16Z</dcterms:created>
  <dcterms:modified xsi:type="dcterms:W3CDTF">2025-12-01T12:41:11Z</dcterms:modified>
  <cp:category/>
</cp:coreProperties>
</file>